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94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39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76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677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64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9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4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1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2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70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6566-E28A-40A8-B02E-9015BF3E3DE6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2CE8-FFEE-4316-B1BB-0C92E893E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0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7.</a:t>
            </a:r>
            <a:r>
              <a:rPr lang="kk-KZ" dirty="0"/>
              <a:t> Классификация және болжам әдістері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48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r>
              <a:rPr lang="kk-KZ" dirty="0" smtClean="0"/>
              <a:t>ірек векторлар әдісі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81223"/>
            <a:ext cx="6868061" cy="340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9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Сызықты </a:t>
            </a:r>
            <a:r>
              <a:rPr lang="en-US" dirty="0" smtClean="0"/>
              <a:t>SVM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876424"/>
            <a:ext cx="5853948" cy="371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4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Параметрлер әртүрлі болғанда нысаналар жиынын классификациялау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1795463"/>
            <a:ext cx="625792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/>
              <a:t>Параметрлер әртүрлі болғанда болжам есебінің шешімі</a:t>
            </a:r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614" y="1988840"/>
            <a:ext cx="6162675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18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09f8d05dd8bd433c4c14b87c70c2c5a1ddc5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Дәріс 7. Классификация және болжам әдістері</vt:lpstr>
      <vt:lpstr>Тірек векторлар әдісі</vt:lpstr>
      <vt:lpstr>Сызықты SVM</vt:lpstr>
      <vt:lpstr>Параметрлер әртүрлі болғанда нысаналар жиынын классификациялау</vt:lpstr>
      <vt:lpstr>Параметрлер әртүрлі болғанда болжам есебінің шешімі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7. Классификация және болжам әдістері</dc:title>
  <dc:creator>БахНаз</dc:creator>
  <cp:lastModifiedBy>БахНаз</cp:lastModifiedBy>
  <cp:revision>2</cp:revision>
  <dcterms:created xsi:type="dcterms:W3CDTF">2019-01-08T04:20:35Z</dcterms:created>
  <dcterms:modified xsi:type="dcterms:W3CDTF">2019-01-08T04:26:47Z</dcterms:modified>
</cp:coreProperties>
</file>